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2" r:id="rId3"/>
    <p:sldId id="265" r:id="rId4"/>
    <p:sldId id="364" r:id="rId5"/>
    <p:sldId id="292" r:id="rId6"/>
    <p:sldId id="354" r:id="rId7"/>
    <p:sldId id="261" r:id="rId8"/>
    <p:sldId id="356" r:id="rId9"/>
    <p:sldId id="281" r:id="rId10"/>
    <p:sldId id="357" r:id="rId11"/>
    <p:sldId id="282" r:id="rId12"/>
    <p:sldId id="360" r:id="rId13"/>
    <p:sldId id="343" r:id="rId14"/>
    <p:sldId id="358" r:id="rId15"/>
    <p:sldId id="359" r:id="rId16"/>
    <p:sldId id="268" r:id="rId17"/>
    <p:sldId id="361" r:id="rId18"/>
    <p:sldId id="362" r:id="rId19"/>
    <p:sldId id="365" r:id="rId20"/>
    <p:sldId id="3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8" autoAdjust="0"/>
  </p:normalViewPr>
  <p:slideViewPr>
    <p:cSldViewPr>
      <p:cViewPr varScale="1">
        <p:scale>
          <a:sx n="97" d="100"/>
          <a:sy n="97" d="100"/>
        </p:scale>
        <p:origin x="7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9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6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6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0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4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60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2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0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75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0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13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D06F-F6C1-4452-95E9-6133D02C4FE2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14324-C1AC-4500-87E9-2E206E53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58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6528" y="315296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Государственное бюджетное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профессиональное образовательное учреждение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Краснодарского края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«Приморско-Ахтарский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техникум индустрии и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сервиса»</a:t>
            </a:r>
            <a:endParaRPr lang="ru-RU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2771" y="1627794"/>
            <a:ext cx="8424656" cy="143223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конкурсу Жукова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dooc-temruk.ucoz.ru/blokadniu_hleb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75317"/>
            <a:ext cx="5208513" cy="29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6596540"/>
            <a:ext cx="9143999" cy="262956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28114" y="3310473"/>
            <a:ext cx="3323868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«Дни моих самых больших радостей совпали с радостями Отечества.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Тревога Родины, ее потери и огорчения всегда волновали меня больше, чем личные</a:t>
            </a:r>
            <a:r>
              <a:rPr lang="ru-RU" sz="1600" b="1" i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Георгий Константинович </a:t>
            </a:r>
            <a:endParaRPr lang="ru-RU" sz="1600" b="1" i="1" dirty="0" smtClean="0">
              <a:solidFill>
                <a:srgbClr val="C00000"/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Жуков</a:t>
            </a:r>
            <a:endParaRPr lang="ru-RU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6555677"/>
            <a:ext cx="6462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г.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Приморско-Ахтарск 2021 </a:t>
            </a:r>
            <a:r>
              <a:rPr lang="ru-RU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год</a:t>
            </a:r>
          </a:p>
        </p:txBody>
      </p:sp>
      <p:pic>
        <p:nvPicPr>
          <p:cNvPr id="11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04" b="18977"/>
          <a:stretch/>
        </p:blipFill>
        <p:spPr>
          <a:xfrm>
            <a:off x="107504" y="220530"/>
            <a:ext cx="1944216" cy="178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77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152" y="50299"/>
            <a:ext cx="8229600" cy="70609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патриотические акции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04091"/>
            <a:ext cx="8640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971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7486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0048" y="6565271"/>
            <a:ext cx="9144000" cy="324030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5704"/>
            <a:ext cx="2664296" cy="395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909347" y="4888643"/>
            <a:ext cx="1204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#ЗояГерой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65" y="604032"/>
            <a:ext cx="3360419" cy="3360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145" y="3935959"/>
            <a:ext cx="2600820" cy="2600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C:\Users\mikey\OneDrive\Рабочий стол\Патис\4YhpMUKyj2U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15" y="789151"/>
            <a:ext cx="2520280" cy="291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mikey\OneDrive\Рабочий стол\Патис\2tre72xCfk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16825"/>
            <a:ext cx="3293082" cy="188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04" b="18977"/>
          <a:stretch/>
        </p:blipFill>
        <p:spPr>
          <a:xfrm>
            <a:off x="756961" y="5257975"/>
            <a:ext cx="1509396" cy="133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8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62" y="207807"/>
            <a:ext cx="8229600" cy="7479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Боевая готовность</a:t>
            </a:r>
            <a:endParaRPr lang="ru-RU" sz="2000" dirty="0"/>
          </a:p>
        </p:txBody>
      </p:sp>
      <p:pic>
        <p:nvPicPr>
          <p:cNvPr id="1026" name="Picture 2" descr="https://sun9-46.userapi.com/impg/c2GPxbwH2JYhXlOW0qZbbZ0ReKTek-irFof5-g/Una34rf2FH4.jpg?size=581x1032&amp;quality=96&amp;sign=caeb80018beb22adc689497558f23f8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178" y="1978224"/>
            <a:ext cx="2391823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3" t="39533"/>
          <a:stretch/>
        </p:blipFill>
        <p:spPr bwMode="auto">
          <a:xfrm>
            <a:off x="4025309" y="4124281"/>
            <a:ext cx="2560301" cy="1397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" y="6339466"/>
            <a:ext cx="9144000" cy="542533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Рисунок 6" descr="C:\Users\mikey\OneDrive\Рабочий стол\Патис\fJmRuW5nDl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25"/>
          <a:stretch/>
        </p:blipFill>
        <p:spPr bwMode="auto">
          <a:xfrm>
            <a:off x="3996734" y="887887"/>
            <a:ext cx="2546658" cy="275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mikey\OneDrive\Рабочий стол\Патис\NKQfc7ZCFZk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" y="3947848"/>
            <a:ext cx="3681276" cy="229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mikey\OneDrive\Рабочий стол\Патис\gPHCFdEr7qU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90833"/>
            <a:ext cx="3761321" cy="239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04" b="18977"/>
          <a:stretch/>
        </p:blipFill>
        <p:spPr>
          <a:xfrm>
            <a:off x="7124933" y="260648"/>
            <a:ext cx="1631422" cy="161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14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152" y="50299"/>
            <a:ext cx="8229600" cy="606935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мероприятия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04091"/>
            <a:ext cx="8640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971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7486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0048" y="6565271"/>
            <a:ext cx="9144000" cy="324030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3" name="Рисунок 12" descr="C:\Users\mikey\OneDrive\Рабочий стол\Патис\093fAabbmJ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979"/>
            <a:ext cx="2556792" cy="2056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Users\mikey\OneDrive\Рабочий стол\Патис\WqVz7xPAY9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32" y="116632"/>
            <a:ext cx="2278084" cy="341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Users\mikey\OneDrive\Рабочий стол\Патис\1bz9JLd05n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6" y="3028715"/>
            <a:ext cx="2880320" cy="3254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mikey\OneDrive\Рабочий стол\Патис\3F9LhPqUy-k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89" y="3250579"/>
            <a:ext cx="2489927" cy="253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C:\Users\mikey\OneDrive\Рабочий стол\Патис\NBHUT2r0s5c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88" y="598477"/>
            <a:ext cx="2411569" cy="2400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C:\Users\mikey\OneDrive\Рабочий стол\Патис\ABvZhvFrAc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92" y="3620413"/>
            <a:ext cx="2272844" cy="284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63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7040"/>
            <a:ext cx="8784976" cy="91382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деятельность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07778"/>
            <a:ext cx="3172780" cy="1488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07777"/>
            <a:ext cx="3658085" cy="2057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1" y="6597352"/>
            <a:ext cx="9144000" cy="284647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Рисунок 8" descr="C:\Users\mikey\OneDrive\Рабочий стол\Патис\SEQefPFtx8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84984"/>
            <a:ext cx="2232248" cy="3197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http://xn--80aqtkd.xn--p1ai/images/mini_6017_8aee931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7" y="2529274"/>
            <a:ext cx="3199024" cy="1799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http://xn--80aqtkd.xn--p1ai/images/mini_6036_c34754e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62" y="4187329"/>
            <a:ext cx="3066277" cy="2294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://xn--80aqtkd.xn--p1ai/images/mini_6036_7af4c32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5356"/>
            <a:ext cx="1455593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504" b="18977"/>
          <a:stretch/>
        </p:blipFill>
        <p:spPr>
          <a:xfrm>
            <a:off x="3528570" y="1988840"/>
            <a:ext cx="1691501" cy="168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63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021" y="97040"/>
            <a:ext cx="8229600" cy="91382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деятельность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6525344"/>
            <a:ext cx="9144000" cy="356655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Рисунок 8" descr="C:\Users\mikey\OneDrive\Рабочий стол\Патис\-yLSi3bgli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8229"/>
            <a:ext cx="2304256" cy="2477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mikey\OneDrive\Рабочий стол\Патис\b-fhiBOk_x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88124"/>
            <a:ext cx="2170807" cy="2799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mikey\OneDrive\Рабочий стол\Патис\QOfMow0Mrl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2769"/>
            <a:ext cx="4098553" cy="3199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mikey\OneDrive\Рабочий стол\Патис\qgDpKHEg9ik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509" y="767253"/>
            <a:ext cx="383764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70" y="1064309"/>
            <a:ext cx="2039352" cy="138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1" t="25513" r="33591" b="5830"/>
          <a:stretch/>
        </p:blipFill>
        <p:spPr bwMode="auto">
          <a:xfrm>
            <a:off x="4427984" y="3645024"/>
            <a:ext cx="207512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328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80591"/>
            <a:ext cx="8229600" cy="91382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деятельность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6538724"/>
            <a:ext cx="9144000" cy="343275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Рисунок 8" descr="C:\Users\mikey\OneDrive\Рабочий стол\Патис\WzJU-w1GHtY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6" b="19689"/>
          <a:stretch/>
        </p:blipFill>
        <p:spPr bwMode="auto">
          <a:xfrm>
            <a:off x="155444" y="618364"/>
            <a:ext cx="3660472" cy="1517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mikey\OneDrive\Рабочий стол\Патис\GsmNw-6xg2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30993"/>
            <a:ext cx="3453308" cy="2281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mikey\OneDrive\Рабочий стол\Патис\-aQTEv89K-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20" y="587252"/>
            <a:ext cx="3528392" cy="2162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http://xn--80aqtkd.xn--p1ai/images/mini_6085_8aee931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9" y="3714641"/>
            <a:ext cx="3367799" cy="252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 descr="C:\Users\mikey\OneDrive\Рабочий стол\Патис\GNNdTzPVLpQ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06" y="3658101"/>
            <a:ext cx="1512168" cy="2793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Users\mikey\OneDrive\Рабочий стол\Патис\g45yb_wre7o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8" b="21235"/>
          <a:stretch/>
        </p:blipFill>
        <p:spPr bwMode="auto">
          <a:xfrm>
            <a:off x="1824578" y="2075953"/>
            <a:ext cx="3905851" cy="1517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28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315"/>
            <a:ext cx="8229600" cy="78951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Копилка достижений ГБПОУ КК ПАТИС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srgbClr val="000000"/>
              </a:solidFill>
              <a:effectLst/>
              <a:latin typeface="Arial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C:\Users\mikey\OneDrive\Рабочий стол\Патис\i3xxvnaBVX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32" y="2901697"/>
            <a:ext cx="2688590" cy="370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mikey\OneDrive\Рабочий стол\Патис\A4GxQx44KH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47" y="487070"/>
            <a:ext cx="2419350" cy="37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2" y="675712"/>
            <a:ext cx="2451516" cy="334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mikey\OneDrive\Рабочий стол\Патис\43RRvO1Tb7w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93626"/>
            <a:ext cx="2580005" cy="35458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" y="6610732"/>
            <a:ext cx="9144000" cy="271267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Рисунок 9" descr="C:\Users\mikey\OneDrive\Рабочий стол\Патис\8IJximembq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82" y="881825"/>
            <a:ext cx="1998662" cy="2693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mikey\OneDrive\Рабочий стол\Патис\olshdovZJ6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21" y="3905521"/>
            <a:ext cx="1869494" cy="210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504" b="18977"/>
          <a:stretch/>
        </p:blipFill>
        <p:spPr>
          <a:xfrm>
            <a:off x="5381716" y="1209056"/>
            <a:ext cx="1509396" cy="133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29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315"/>
            <a:ext cx="8229600" cy="78951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Копилка достижений ГБПОУ КК ПАТИС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srgbClr val="000000"/>
              </a:solidFill>
              <a:effectLst/>
              <a:latin typeface="Arial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" y="6339466"/>
            <a:ext cx="9144000" cy="542533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" y="644925"/>
            <a:ext cx="2432050" cy="3468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 descr="C:\Users\mikey\OneDrive\Рабочий стол\Патис\I3Q_sr35eX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53" y="3722396"/>
            <a:ext cx="2601645" cy="2510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mikey\OneDrive\Рабочий стол\Патис\6ww6dc9i18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842" y="658052"/>
            <a:ext cx="2234879" cy="342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https://sun9-1.userapi.com/impg/RxzjSWEZFnGdC8Ykqxgwk_OIij_dgva9x7jnyQ/Ca3IvUpivps.jpg?size=828x1115&amp;quality=96&amp;sign=013ec1c889ee4068a12be97d155b55c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80" y="3380614"/>
            <a:ext cx="2209007" cy="297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Users\mikey\OneDrive\Рабочий стол\Патис\oXa-aFD6xM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51" y="658052"/>
            <a:ext cx="2097912" cy="285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http://xn--80aqtkd.xn--p1ai/images/mini_6172_455bbff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560">
            <a:off x="484896" y="4561109"/>
            <a:ext cx="1497729" cy="1997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8589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13" y="106043"/>
            <a:ext cx="9021688" cy="78951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Расширяем кругозор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srgbClr val="000000"/>
              </a:solidFill>
              <a:effectLst/>
              <a:latin typeface="Arial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" y="6339466"/>
            <a:ext cx="9144000" cy="542533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Рисунок 6" descr="C:\Users\mikey\OneDrive\Рабочий стол\Патис\ZMdLdo4UEj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7341"/>
            <a:ext cx="3266527" cy="272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mikey\OneDrive\Рабочий стол\Патис\Gh397-6gW9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84" y="791803"/>
            <a:ext cx="3252770" cy="2410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mikey\OneDrive\Рабочий стол\Патис\D74VZ5I84BU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8"/>
          <a:stretch/>
        </p:blipFill>
        <p:spPr bwMode="auto">
          <a:xfrm>
            <a:off x="348479" y="3666197"/>
            <a:ext cx="2448272" cy="2181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Users\mikey\OneDrive\Рабочий стол\Патис\frW4YmzeKSw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r="4829"/>
          <a:stretch/>
        </p:blipFill>
        <p:spPr bwMode="auto">
          <a:xfrm>
            <a:off x="6856377" y="3584529"/>
            <a:ext cx="1928131" cy="207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31" y="3489400"/>
            <a:ext cx="3546412" cy="266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04" b="18977"/>
          <a:stretch/>
        </p:blipFill>
        <p:spPr>
          <a:xfrm>
            <a:off x="3723727" y="1182988"/>
            <a:ext cx="1509396" cy="1381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98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1050"/>
            <a:ext cx="8229600" cy="88967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Юнармейцы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6597352"/>
            <a:ext cx="9144000" cy="284647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Рисунок 5" descr="C:\Users\mikey\OneDrive\Рабочий стол\Патис\cypVUh6UWq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6" y="998453"/>
            <a:ext cx="3312368" cy="204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mikey\OneDrive\Рабочий стол\Патис\3yiIFIMdB-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05493"/>
            <a:ext cx="2952328" cy="242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mikey\OneDrive\Рабочий стол\Патис\IBFMOCBk6C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3312368" cy="2514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mikey\OneDrive\Рабочий стол\Патис\2JbwQtcB4vc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6" y="3933056"/>
            <a:ext cx="2592288" cy="230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 descr="http://xn--80aqtkd.xn--p1ai/images/mini_6076_2b52843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78" y="3446491"/>
            <a:ext cx="2971213" cy="1980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04" b="18977"/>
          <a:stretch/>
        </p:blipFill>
        <p:spPr>
          <a:xfrm>
            <a:off x="3817302" y="1342346"/>
            <a:ext cx="1509396" cy="139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7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6669285"/>
            <a:ext cx="9143999" cy="262956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43" y="424611"/>
            <a:ext cx="2592288" cy="2795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86874"/>
            <a:ext cx="2064108" cy="2752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Прямоугольник 16"/>
          <p:cNvSpPr/>
          <p:nvPr/>
        </p:nvSpPr>
        <p:spPr>
          <a:xfrm>
            <a:off x="107504" y="109155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деятельность</a:t>
            </a:r>
            <a:endParaRPr lang="ru-RU" sz="2000" dirty="0"/>
          </a:p>
        </p:txBody>
      </p:sp>
      <p:pic>
        <p:nvPicPr>
          <p:cNvPr id="18" name="Рисунок 17" descr="C:\Users\mikey\OneDrive\Рабочий стол\Патис\Kts97qaXZH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81" y="3829086"/>
            <a:ext cx="4543400" cy="278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C:\Users\mikey\OneDrive\Рабочий стол\Патис\qSVi7vdQkT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94" y="697857"/>
            <a:ext cx="3183211" cy="250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https://sun9-65.userapi.com/impg/uNdcZ3EQ7_OQ1EjqnpIMXLy9FE95AKSl59HXBA/AV4VMkvoq7s.jpg?size=1280x958&amp;quality=96&amp;sign=026da8f04c99d20463b5469ec1e828a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7" y="1655103"/>
            <a:ext cx="2679671" cy="2005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Рисунок 20" descr="C:\Users\mikey\OneDrive\Рабочий стол\Патис\6uG8bt1sqtk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7" y="4388454"/>
            <a:ext cx="2003342" cy="150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504" b="18977"/>
          <a:stretch/>
        </p:blipFill>
        <p:spPr>
          <a:xfrm>
            <a:off x="744964" y="0"/>
            <a:ext cx="1509396" cy="1539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9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1050"/>
            <a:ext cx="8229600" cy="88967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Юнармейцы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6597352"/>
            <a:ext cx="9144000" cy="284647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1" name="Рисунок 10" descr="C:\Users\mikey\OneDrive\Рабочий стол\Патис\FgDmhkFPmL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20907"/>
            <a:ext cx="3608921" cy="271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mikey\OneDrive\Рабочий стол\Патис\v91PF9zzn-I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4"/>
          <a:stretch/>
        </p:blipFill>
        <p:spPr bwMode="auto">
          <a:xfrm>
            <a:off x="278765" y="595106"/>
            <a:ext cx="2451859" cy="2833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mikey\OneDrive\Рабочий стол\Патис\GN_2obU1mR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92" y="2012053"/>
            <a:ext cx="2362127" cy="1930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Users\mikey\OneDrive\Рабочий стол\Патис\F121QngLDg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4"/>
          <a:stretch/>
        </p:blipFill>
        <p:spPr bwMode="auto">
          <a:xfrm>
            <a:off x="358694" y="4189464"/>
            <a:ext cx="4869725" cy="2278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Users\mikey\OneDrive\Рабочий стол\Патис\dIcKfHy139M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0670"/>
            <a:ext cx="2784817" cy="2227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98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64049"/>
            <a:ext cx="8229600" cy="528647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посвященные памятным датам</a:t>
            </a:r>
            <a:endParaRPr lang="ru-RU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1" y="734440"/>
            <a:ext cx="3312368" cy="2920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" y="6597352"/>
            <a:ext cx="9144000" cy="284647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Рисунок 29" descr="YwQ8rm-d9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98" y="692696"/>
            <a:ext cx="3730944" cy="279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35" descr="lWJiEFGvv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9" y="3971692"/>
            <a:ext cx="1936152" cy="2579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 descr="C:\Users\mikey\OneDrive\Рабочий стол\Патис\3N2k0kKibl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80333"/>
            <a:ext cx="5616575" cy="253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04" b="18977"/>
          <a:stretch/>
        </p:blipFill>
        <p:spPr>
          <a:xfrm>
            <a:off x="3575165" y="1196752"/>
            <a:ext cx="1509396" cy="1398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4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64049"/>
            <a:ext cx="8229600" cy="528647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посвященные памятным датам</a:t>
            </a:r>
            <a:endParaRPr lang="ru-RU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6597352"/>
            <a:ext cx="9144000" cy="284647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3139"/>
            <a:ext cx="3865506" cy="2543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7213"/>
            <a:ext cx="3865506" cy="2583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http://xn--80aqtkd.xn--p1ai/images/mini_6052_e2cc4b5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34470"/>
            <a:ext cx="2596559" cy="3468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://xn--80aqtkd.xn--p1ai/images/mini_6052_7af4c32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1"/>
            <a:ext cx="3271176" cy="244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04" b="18977"/>
          <a:stretch/>
        </p:blipFill>
        <p:spPr>
          <a:xfrm>
            <a:off x="4572000" y="1700808"/>
            <a:ext cx="1509396" cy="142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8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ts val="169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посвященные памятным датам</a:t>
            </a:r>
            <a:endParaRPr lang="ru-RU" sz="2000" dirty="0"/>
          </a:p>
        </p:txBody>
      </p:sp>
      <p:pic>
        <p:nvPicPr>
          <p:cNvPr id="4" name="Рисунок 3" descr="C:\Users\mikey\OneDrive\Рабочий стол\Патис\r3UjyKPavp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03241"/>
            <a:ext cx="5861801" cy="253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mikey\OneDrive\Рабочий стол\Патис\a_NQqVR8-e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0" y="2098228"/>
            <a:ext cx="1673230" cy="4195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" y="6339466"/>
            <a:ext cx="9144000" cy="542533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Picture 2" descr="http://xn--80aqtkd.xn--p1ai/images/mini_6149_76e346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9" y="764704"/>
            <a:ext cx="2897366" cy="2173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 descr="C:\Users\mikey\OneDrive\Рабочий стол\Патис\-aQTEv89K-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053" y="1017665"/>
            <a:ext cx="3977811" cy="218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05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6669285"/>
            <a:ext cx="9143999" cy="262956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2" descr="https://i.mycdn.me/i?r=AyH4iRPQ2q0otWIFepML2LxRqK1BRz3sQXyroJ2Og4jo1A&amp;fn=w_5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23627"/>
            <a:ext cx="2211368" cy="2949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 descr="https://i.mycdn.me/i?r=AyH4iRPQ2q0otWIFepML2LxRShIhbNRBscS_uE2cqusO_Q&amp;fn=w_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1396"/>
            <a:ext cx="3024336" cy="1699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29" y="600031"/>
            <a:ext cx="3826751" cy="2870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3528" y="166281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Участие в региональных проектах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10" name="Рисунок 9" descr="C:\Users\mikey\OneDrive\Рабочий стол\Патис\tHjvpCisgo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9767"/>
            <a:ext cx="4313335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mikey\OneDrive\Рабочий стол\Патис\kuW2ZojkGOk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3" y="4605284"/>
            <a:ext cx="3217804" cy="1983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mikey\OneDrive\Рабочий стол\Патис\hCm0fuljoNI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7" y="2658022"/>
            <a:ext cx="2160240" cy="185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mikey\OneDrive\Рабочий стол\Патис\eKDN9su88uQ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48" y="775791"/>
            <a:ext cx="1522495" cy="1347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08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693" y="263939"/>
            <a:ext cx="8229600" cy="70609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Месячник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оборонно-массовой и военно- патриотической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работы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Рисунок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8" y="3620848"/>
            <a:ext cx="3816424" cy="2541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9" name="Рисунок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8" y="745542"/>
            <a:ext cx="3816424" cy="2541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04091"/>
            <a:ext cx="8640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971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7486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0048" y="6565271"/>
            <a:ext cx="9144000" cy="324030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8200" y="58396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акции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"Блокадный хлеб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/>
          </a:p>
        </p:txBody>
      </p:sp>
      <p:pic>
        <p:nvPicPr>
          <p:cNvPr id="10" name="Рисунок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69" y="875134"/>
            <a:ext cx="1912511" cy="2553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17" y="3474782"/>
            <a:ext cx="2967966" cy="2364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52" y="719140"/>
            <a:ext cx="2232248" cy="2709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39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152" y="50299"/>
            <a:ext cx="8229600" cy="70609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Мужества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04091"/>
            <a:ext cx="8640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971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7486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0048" y="6565271"/>
            <a:ext cx="9144000" cy="324030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3" name="Picture 6" descr="https://i.mycdn.me/i?r=AyH4iRPQ2q0otWIFepML2LxRVN13cYbREYR3fO5uyVwxYA&amp;fn=w_6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24" y="703453"/>
            <a:ext cx="3648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https://i.mycdn.me/i?r=AyH4iRPQ2q0otWIFepML2LxRNoUja1hz4YAZzAwz9l969A&amp;fn=w_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2880320" cy="2880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48" y="570160"/>
            <a:ext cx="3492896" cy="3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Рисунок 15" descr="C:\Users\mikey\OneDrive\Рабочий стол\Патис\x-HlqcgigR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29" y="4271113"/>
            <a:ext cx="5012651" cy="2252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04" b="18977"/>
          <a:stretch/>
        </p:blipFill>
        <p:spPr>
          <a:xfrm>
            <a:off x="3879829" y="1469710"/>
            <a:ext cx="1627618" cy="159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167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xn--80aqtkd.xn--p1ai/css/images/logotip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04" b="18977"/>
          <a:stretch/>
        </p:blipFill>
        <p:spPr>
          <a:xfrm>
            <a:off x="4150702" y="1412775"/>
            <a:ext cx="1509396" cy="151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mikey\OneDrive\Рабочий стол\Патис\6E02K7eYy_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7444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mikey\OneDrive\Рабочий стол\Патис\_60aT6sPsV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1" y="3751029"/>
            <a:ext cx="37444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mikey\OneDrive\Рабочий стол\Патис\8ZkeAIkypu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96" y="566654"/>
            <a:ext cx="3024336" cy="306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" y="6593338"/>
            <a:ext cx="9144000" cy="288661"/>
          </a:xfrm>
          <a:prstGeom prst="rect">
            <a:avLst/>
          </a:prstGeom>
          <a:solidFill>
            <a:srgbClr val="D44385"/>
          </a:solidFill>
          <a:ln w="12701" cap="flat">
            <a:solidFill>
              <a:srgbClr val="9B2F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60648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Казачества</a:t>
            </a:r>
            <a:endParaRPr lang="ru-RU" sz="2000" dirty="0"/>
          </a:p>
        </p:txBody>
      </p:sp>
      <p:pic>
        <p:nvPicPr>
          <p:cNvPr id="9" name="Рисунок 8" descr="C:\Users\mikey\OneDrive\Рабочий стол\Патис\HQgr03vqYIk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50" y="4100600"/>
            <a:ext cx="4752528" cy="2295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751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2632</TotalTime>
  <Words>111</Words>
  <Application>Microsoft Office PowerPoint</Application>
  <PresentationFormat>Экран (4:3)</PresentationFormat>
  <Paragraphs>36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Отчет по конкурсу Жукова</vt:lpstr>
      <vt:lpstr>Презентация PowerPoint</vt:lpstr>
      <vt:lpstr>Мероприятия, посвященные памятным датам</vt:lpstr>
      <vt:lpstr>Мероприятия, посвященные памятным датам</vt:lpstr>
      <vt:lpstr>Мероприятия, посвященные памятным датам</vt:lpstr>
      <vt:lpstr>Презентация PowerPoint</vt:lpstr>
      <vt:lpstr>Месячник оборонно-массовой и военно- патриотической работы </vt:lpstr>
      <vt:lpstr>Уроки Мужества</vt:lpstr>
      <vt:lpstr>Презентация PowerPoint</vt:lpstr>
      <vt:lpstr>Всероссийские патриотические акции</vt:lpstr>
      <vt:lpstr>Боевая готовность</vt:lpstr>
      <vt:lpstr>Профилактические мероприятия</vt:lpstr>
      <vt:lpstr>Научно-исследовательская деятельность</vt:lpstr>
      <vt:lpstr>Творческая деятельность</vt:lpstr>
      <vt:lpstr>Спортивная деятельность</vt:lpstr>
      <vt:lpstr>Копилка достижений ГБПОУ КК ПАТИС</vt:lpstr>
      <vt:lpstr>Копилка достижений ГБПОУ КК ПАТИС</vt:lpstr>
      <vt:lpstr>Расширяем кругозор</vt:lpstr>
      <vt:lpstr>Юнармейцы</vt:lpstr>
      <vt:lpstr>Юнармейцы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конкурсу Жукова</dc:title>
  <dc:creator>User</dc:creator>
  <cp:lastModifiedBy>1</cp:lastModifiedBy>
  <cp:revision>85</cp:revision>
  <dcterms:created xsi:type="dcterms:W3CDTF">2021-10-14T07:30:13Z</dcterms:created>
  <dcterms:modified xsi:type="dcterms:W3CDTF">2021-10-29T12:09:11Z</dcterms:modified>
</cp:coreProperties>
</file>